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751"/>
    <p:restoredTop sz="93836"/>
  </p:normalViewPr>
  <p:slideViewPr>
    <p:cSldViewPr snapToGrid="0" snapToObjects="1">
      <p:cViewPr varScale="1">
        <p:scale>
          <a:sx n="66" d="100"/>
          <a:sy n="66" d="100"/>
        </p:scale>
        <p:origin x="22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722C23-9995-D640-93CA-F16736E2A2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A40E4A7-7392-2545-9BD1-AEAE0ABEE8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869A57F-3397-BD4B-842C-C737B2CDC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6DF4F-23FA-BC40-8799-36B6062C46F8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01D5283-C7D0-8141-976A-5A6FCB021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DF004D8-2B1E-8F41-BB9D-5202B12AA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6BD8C-87F5-6E42-A0AD-9804E6B148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2752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0325AC-64A5-8649-B355-4B1391E0F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AD96240-FA33-3347-B066-55EDCB57DF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4F3561E-6233-0648-8901-0CC86AC00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6DF4F-23FA-BC40-8799-36B6062C46F8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90EF53-1D2E-D543-8E7D-61ADADF2D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664C58-7DD3-1942-AAFA-DBE635FE7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6BD8C-87F5-6E42-A0AD-9804E6B148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2445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908C7B5-DDEE-C24C-9EBD-389F2FC252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0DBF46A-883E-1E42-A7B5-D8B458C815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5B778E1-7211-9E45-B9DE-9C6433BF6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6DF4F-23FA-BC40-8799-36B6062C46F8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0B2FFA1-1E15-F14D-B3CC-F1F2D29FD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8351837-E16B-794A-A7BA-425A52C59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6BD8C-87F5-6E42-A0AD-9804E6B148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8886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23CB8E-FC25-5A49-994E-D86C2335F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741C9F9-7136-EE49-A724-9AB3E300F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7AE1FCD-9282-F645-BDF2-5DCDF65BD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6DF4F-23FA-BC40-8799-36B6062C46F8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5CDF8E8-574D-0D40-B21A-D5736847E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F7F41B2-3500-C342-8CBB-5F529F081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6BD8C-87F5-6E42-A0AD-9804E6B148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2795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A1901F-DB58-E548-88A2-C5146DEE4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EEEB7F4-CB25-CA44-9E69-B5EB0FAEA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4B9DBFC-B015-C647-A37D-B7891A793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6DF4F-23FA-BC40-8799-36B6062C46F8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1081797-544D-2949-B5B5-129E740D2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2BFC9D-9914-B649-B5F1-72D8BD992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6BD8C-87F5-6E42-A0AD-9804E6B148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3707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314875-E73F-604E-9817-F1BE07E49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BB453C5-067A-C944-9D2F-CB6A83F680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FBC8BE-75C0-3D4E-B56A-4B61D707C9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AEC7DFE-E590-9145-9F6D-4920DFC7B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6DF4F-23FA-BC40-8799-36B6062C46F8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E0B01AA-2C6D-A341-B77E-77B99F679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195A59D-0E88-1E49-8ECC-62FBE2F1F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6BD8C-87F5-6E42-A0AD-9804E6B148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4067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FC3DE3-AD66-4A4B-877D-9871E42C2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597B1B3-CAC4-0945-87CE-B96BF25C67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9D76CEB-B908-274A-BE6B-5F1AE6FC8E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07FEDE3-B1C4-C949-AC9D-D7BC963A71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C4B56AC-49C0-8C4A-B166-3803834DE9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D2FC9BA-9D71-C74F-B955-1A9B9F321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6DF4F-23FA-BC40-8799-36B6062C46F8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8F0DE17-562A-3143-9FC1-ADC9D21C5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563C964-651E-CA48-91BB-A4C60F17C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6BD8C-87F5-6E42-A0AD-9804E6B148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1002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EF75F4-73EC-6B49-B23D-1709A8B7A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1323141-8CA7-D64F-A142-A6447C114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6DF4F-23FA-BC40-8799-36B6062C46F8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9AD952B-8C49-E34F-96AA-F02515B18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EE7D8EF-D1EC-2049-B8C9-03D5765BE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6BD8C-87F5-6E42-A0AD-9804E6B148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9597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10D2D67-CBE6-A64C-ADFE-8F9990016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6DF4F-23FA-BC40-8799-36B6062C46F8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89B6EAE-5123-C846-874E-FDA42496E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1CB2179-3868-A747-9DB5-A059FE8E0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6BD8C-87F5-6E42-A0AD-9804E6B148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2592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20185B-1D14-BE42-A7E9-280EDC0BB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62F9E3-1FB5-F442-B761-6B0BDCC802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45781E2-C49F-004B-BE96-93CC889C72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27D5139-C5E0-824D-BCD6-3E9D65050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6DF4F-23FA-BC40-8799-36B6062C46F8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0B8B304-A415-ED4C-A073-16EA13A9D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EDE77DB-704E-BF4E-A584-E9921DCC6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6BD8C-87F5-6E42-A0AD-9804E6B148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5843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165703-FD48-7040-BB7E-4EFDB9AE5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CE8FBD8-AFC9-1347-ACE5-E36B3D3070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CF4A037-C3EF-384B-81D3-7A44C1A409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635F241-CCC6-974A-A0B7-B0BDFA416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6DF4F-23FA-BC40-8799-36B6062C46F8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9B393FF-A138-504B-ABBD-A26441BF1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816E6EC-F981-7A48-804F-A791F9FC7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6BD8C-87F5-6E42-A0AD-9804E6B148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6950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3642E9-6668-5E4E-802C-8422424B2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F5F71B2-71B9-3C4F-842A-E2A4527DD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74F957-4B70-004F-87BA-F4861A6911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36DF4F-23FA-BC40-8799-36B6062C46F8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5C1AA9-4F32-8942-8876-996CA59B1D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6E8CF9D-11DE-154D-AA93-3EF971A23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E6BD8C-87F5-6E42-A0AD-9804E6B148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1041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584799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584799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584799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584799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584799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584799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584799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584799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584799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610078F-A479-E246-B44B-30732693BE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57150" y="-184472"/>
            <a:ext cx="12306300" cy="727645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D7E889-BE40-EC4D-A284-9195E295F9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85055" y="1663831"/>
            <a:ext cx="6253397" cy="2453856"/>
          </a:xfrm>
        </p:spPr>
        <p:txBody>
          <a:bodyPr>
            <a:normAutofit fontScale="90000"/>
          </a:bodyPr>
          <a:lstStyle/>
          <a:p>
            <a:r>
              <a:rPr lang="en-US" sz="4400" dirty="0" err="1">
                <a:solidFill>
                  <a:schemeClr val="accent4">
                    <a:lumMod val="75000"/>
                  </a:schemeClr>
                </a:solidFill>
              </a:rPr>
              <a:t>Gui</a:t>
            </a:r>
            <a:r>
              <a:rPr lang="en-US" sz="4400" dirty="0">
                <a:solidFill>
                  <a:schemeClr val="accent4">
                    <a:lumMod val="75000"/>
                  </a:schemeClr>
                </a:solidFill>
              </a:rPr>
              <a:t>-</a:t>
            </a:r>
            <a:r>
              <a:rPr lang="ru-RU" sz="4400" dirty="0">
                <a:solidFill>
                  <a:schemeClr val="accent4">
                    <a:lumMod val="75000"/>
                  </a:schemeClr>
                </a:solidFill>
              </a:rPr>
              <a:t>приложение с </a:t>
            </a:r>
            <a:r>
              <a:rPr lang="en-US" sz="4400" dirty="0">
                <a:solidFill>
                  <a:schemeClr val="accent4">
                    <a:lumMod val="75000"/>
                  </a:schemeClr>
                </a:solidFill>
              </a:rPr>
              <a:t>Flesh </a:t>
            </a:r>
            <a:r>
              <a:rPr lang="ru-RU" sz="4400" dirty="0">
                <a:solidFill>
                  <a:schemeClr val="accent4">
                    <a:lumMod val="75000"/>
                  </a:schemeClr>
                </a:solidFill>
              </a:rPr>
              <a:t>играми для двух пользователей</a:t>
            </a:r>
            <a:br>
              <a:rPr lang="ru-RU" sz="4400" dirty="0">
                <a:solidFill>
                  <a:schemeClr val="accent4">
                    <a:lumMod val="75000"/>
                  </a:schemeClr>
                </a:solidFill>
              </a:rPr>
            </a:br>
            <a:r>
              <a:rPr lang="ru-RU" sz="4400" dirty="0">
                <a:solidFill>
                  <a:schemeClr val="accent4">
                    <a:lumMod val="75000"/>
                  </a:schemeClr>
                </a:solidFill>
              </a:rPr>
              <a:t>на языке</a:t>
            </a:r>
            <a:r>
              <a:rPr lang="en-US" sz="4400" dirty="0">
                <a:solidFill>
                  <a:schemeClr val="accent4">
                    <a:lumMod val="75000"/>
                  </a:schemeClr>
                </a:solidFill>
              </a:rPr>
              <a:t> python</a:t>
            </a:r>
            <a:br>
              <a:rPr lang="en-US" sz="4400" dirty="0">
                <a:solidFill>
                  <a:schemeClr val="accent4">
                    <a:lumMod val="75000"/>
                  </a:schemeClr>
                </a:solidFill>
              </a:rPr>
            </a:br>
            <a:r>
              <a:rPr lang="ru-RU" sz="4400" dirty="0">
                <a:solidFill>
                  <a:schemeClr val="accent4">
                    <a:lumMod val="75000"/>
                  </a:schemeClr>
                </a:solidFill>
              </a:rPr>
              <a:t>с помощью дополнительного модуля</a:t>
            </a:r>
            <a:br>
              <a:rPr lang="ru-RU" sz="4400" dirty="0">
                <a:solidFill>
                  <a:schemeClr val="accent4">
                    <a:lumMod val="75000"/>
                  </a:schemeClr>
                </a:solidFill>
              </a:rPr>
            </a:br>
            <a:r>
              <a:rPr lang="en-US" sz="4400" dirty="0" err="1">
                <a:solidFill>
                  <a:schemeClr val="accent4">
                    <a:lumMod val="75000"/>
                  </a:schemeClr>
                </a:solidFill>
              </a:rPr>
              <a:t>Pygame</a:t>
            </a:r>
            <a:endParaRPr lang="ru-RU" sz="44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09C3FEB-C038-C549-BCFB-77486983CB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13002" y="5194169"/>
            <a:ext cx="6680720" cy="1655762"/>
          </a:xfrm>
        </p:spPr>
        <p:txBody>
          <a:bodyPr/>
          <a:lstStyle/>
          <a:p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Проект создали</a:t>
            </a:r>
          </a:p>
          <a:p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Соловьев Д.</a:t>
            </a:r>
          </a:p>
          <a:p>
            <a:r>
              <a:rPr lang="ru-RU" dirty="0" err="1">
                <a:solidFill>
                  <a:schemeClr val="accent4">
                    <a:lumMod val="75000"/>
                  </a:schemeClr>
                </a:solidFill>
              </a:rPr>
              <a:t>Перфилова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 И.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A695B84-FF8E-6F47-963E-2036634C26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980" y="1422313"/>
            <a:ext cx="6193176" cy="443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010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EBAF5A5-07AF-CD4F-9371-E834E6939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14300" y="0"/>
            <a:ext cx="12306300" cy="6858000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B5E9281E-8115-2C48-87EA-5016623E6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D360F4A9-16D6-F041-A8A1-6DB73198B01D}"/>
              </a:ext>
            </a:extLst>
          </p:cNvPr>
          <p:cNvSpPr/>
          <p:nvPr/>
        </p:nvSpPr>
        <p:spPr>
          <a:xfrm>
            <a:off x="1758679" y="2446304"/>
            <a:ext cx="8560340" cy="18125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/>
              <a:t>Наше приложение развивает</a:t>
            </a:r>
            <a:r>
              <a:rPr lang="ru-RU" sz="2400" dirty="0"/>
              <a:t> физические и морально- волевые качества. Это и сила, и ловкость, и быстрота реакции, и умение предсказывать, предвидеть ситуацию за игровым столом. Также развивается мелкая моторика.</a:t>
            </a:r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D5E378BD-B858-194A-96C8-47547A9528D7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B0F0"/>
          </a:solidFill>
          <a:ln>
            <a:solidFill>
              <a:srgbClr val="FFC000"/>
            </a:solidFill>
          </a:ln>
        </p:spPr>
        <p:txBody>
          <a:bodyPr/>
          <a:lstStyle/>
          <a:p>
            <a:pPr algn="ctr"/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Цель создания проекта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:</a:t>
            </a:r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A8AF4DBD-FF9B-1E45-BE18-FB08A6005BE4}"/>
              </a:ext>
            </a:extLst>
          </p:cNvPr>
          <p:cNvSpPr/>
          <p:nvPr/>
        </p:nvSpPr>
        <p:spPr>
          <a:xfrm>
            <a:off x="1077743" y="4879502"/>
            <a:ext cx="9922213" cy="77821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Приложение помогает снять эмоциональное напряжение</a:t>
            </a:r>
          </a:p>
        </p:txBody>
      </p:sp>
    </p:spTree>
    <p:extLst>
      <p:ext uri="{BB962C8B-B14F-4D97-AF65-F5344CB8AC3E}">
        <p14:creationId xmlns:p14="http://schemas.microsoft.com/office/powerpoint/2010/main" val="2188795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B1EAFB6-B362-EE42-B8ED-E17DB84CE4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3063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051FE1-030C-794B-B580-B9982DC93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6636" y="365125"/>
            <a:ext cx="8037163" cy="1325563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14000CC2-67F2-DD4E-B3EB-7BBC890447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674153" y="1542323"/>
            <a:ext cx="6182854" cy="4238302"/>
          </a:xfrm>
        </p:spPr>
      </p:pic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86A09589-8A81-AD4A-AB75-FC175BA8C68C}"/>
              </a:ext>
            </a:extLst>
          </p:cNvPr>
          <p:cNvCxnSpPr>
            <a:cxnSpLocks/>
          </p:cNvCxnSpPr>
          <p:nvPr/>
        </p:nvCxnSpPr>
        <p:spPr>
          <a:xfrm flipH="1" flipV="1">
            <a:off x="2138766" y="2139522"/>
            <a:ext cx="1492061" cy="740097"/>
          </a:xfrm>
          <a:prstGeom prst="straightConnector1">
            <a:avLst/>
          </a:prstGeom>
          <a:ln w="1524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9A52C5C7-077E-CF4A-8066-AE135D0D69DA}"/>
              </a:ext>
            </a:extLst>
          </p:cNvPr>
          <p:cNvCxnSpPr>
            <a:cxnSpLocks/>
          </p:cNvCxnSpPr>
          <p:nvPr/>
        </p:nvCxnSpPr>
        <p:spPr>
          <a:xfrm flipH="1">
            <a:off x="2138766" y="4323814"/>
            <a:ext cx="1563994" cy="1089991"/>
          </a:xfrm>
          <a:prstGeom prst="straightConnector1">
            <a:avLst/>
          </a:prstGeom>
          <a:ln w="14287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63B1DC21-4472-5748-B615-3F2FAB7EBFB5}"/>
              </a:ext>
            </a:extLst>
          </p:cNvPr>
          <p:cNvCxnSpPr>
            <a:cxnSpLocks/>
          </p:cNvCxnSpPr>
          <p:nvPr/>
        </p:nvCxnSpPr>
        <p:spPr>
          <a:xfrm flipV="1">
            <a:off x="7919315" y="2184292"/>
            <a:ext cx="1774892" cy="650243"/>
          </a:xfrm>
          <a:prstGeom prst="straightConnector1">
            <a:avLst/>
          </a:prstGeom>
          <a:ln w="1524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960AAFFF-B0A4-0445-BBC8-EEAFA5DF0A6A}"/>
              </a:ext>
            </a:extLst>
          </p:cNvPr>
          <p:cNvCxnSpPr>
            <a:cxnSpLocks/>
          </p:cNvCxnSpPr>
          <p:nvPr/>
        </p:nvCxnSpPr>
        <p:spPr>
          <a:xfrm>
            <a:off x="7747556" y="4628626"/>
            <a:ext cx="1770291" cy="974795"/>
          </a:xfrm>
          <a:prstGeom prst="straightConnector1">
            <a:avLst/>
          </a:prstGeom>
          <a:ln w="152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Скругленный прямоугольник 25">
            <a:extLst>
              <a:ext uri="{FF2B5EF4-FFF2-40B4-BE49-F238E27FC236}">
                <a16:creationId xmlns:a16="http://schemas.microsoft.com/office/drawing/2014/main" id="{A5F4AC90-0900-144E-B4F8-9905792C6C03}"/>
              </a:ext>
            </a:extLst>
          </p:cNvPr>
          <p:cNvSpPr/>
          <p:nvPr/>
        </p:nvSpPr>
        <p:spPr>
          <a:xfrm>
            <a:off x="249295" y="1444195"/>
            <a:ext cx="1830733" cy="740097"/>
          </a:xfrm>
          <a:prstGeom prst="roundRect">
            <a:avLst/>
          </a:prstGeom>
          <a:solidFill>
            <a:schemeClr val="accent2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Топ игроков</a:t>
            </a:r>
          </a:p>
          <a:p>
            <a:pPr algn="ctr"/>
            <a:r>
              <a:rPr lang="ru-RU" dirty="0"/>
              <a:t>Результаты</a:t>
            </a:r>
          </a:p>
        </p:txBody>
      </p:sp>
      <p:sp>
        <p:nvSpPr>
          <p:cNvPr id="29" name="Скругленный прямоугольник 28">
            <a:extLst>
              <a:ext uri="{FF2B5EF4-FFF2-40B4-BE49-F238E27FC236}">
                <a16:creationId xmlns:a16="http://schemas.microsoft.com/office/drawing/2014/main" id="{8A6834A6-D699-124D-AEA1-5205580353C0}"/>
              </a:ext>
            </a:extLst>
          </p:cNvPr>
          <p:cNvSpPr/>
          <p:nvPr/>
        </p:nvSpPr>
        <p:spPr>
          <a:xfrm>
            <a:off x="372818" y="5223591"/>
            <a:ext cx="1583686" cy="1089991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Игра </a:t>
            </a:r>
            <a:r>
              <a:rPr lang="en-US" dirty="0"/>
              <a:t>”</a:t>
            </a:r>
            <a:r>
              <a:rPr lang="ru-RU" dirty="0"/>
              <a:t>Кошачьи лапки</a:t>
            </a:r>
            <a:r>
              <a:rPr lang="en-US" dirty="0"/>
              <a:t>”</a:t>
            </a:r>
            <a:endParaRPr lang="ru-RU" dirty="0"/>
          </a:p>
        </p:txBody>
      </p:sp>
      <p:sp>
        <p:nvSpPr>
          <p:cNvPr id="30" name="Скругленный прямоугольник 29">
            <a:extLst>
              <a:ext uri="{FF2B5EF4-FFF2-40B4-BE49-F238E27FC236}">
                <a16:creationId xmlns:a16="http://schemas.microsoft.com/office/drawing/2014/main" id="{A14C2472-06BA-5B45-8A76-19E37446CF33}"/>
              </a:ext>
            </a:extLst>
          </p:cNvPr>
          <p:cNvSpPr/>
          <p:nvPr/>
        </p:nvSpPr>
        <p:spPr>
          <a:xfrm>
            <a:off x="9938655" y="1542323"/>
            <a:ext cx="1889471" cy="112338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Игра </a:t>
            </a:r>
            <a:r>
              <a:rPr lang="en-US" dirty="0"/>
              <a:t>“</a:t>
            </a:r>
            <a:r>
              <a:rPr lang="ru-RU" dirty="0"/>
              <a:t>НЛО</a:t>
            </a:r>
            <a:r>
              <a:rPr lang="en-US" dirty="0"/>
              <a:t>”</a:t>
            </a:r>
            <a:endParaRPr lang="ru-RU" dirty="0"/>
          </a:p>
          <a:p>
            <a:pPr algn="ctr"/>
            <a:r>
              <a:rPr lang="ru-RU" dirty="0" err="1"/>
              <a:t>Пин-понг</a:t>
            </a:r>
            <a:endParaRPr lang="ru-RU" dirty="0"/>
          </a:p>
        </p:txBody>
      </p:sp>
      <p:sp>
        <p:nvSpPr>
          <p:cNvPr id="31" name="Скругленный прямоугольник 30">
            <a:extLst>
              <a:ext uri="{FF2B5EF4-FFF2-40B4-BE49-F238E27FC236}">
                <a16:creationId xmlns:a16="http://schemas.microsoft.com/office/drawing/2014/main" id="{4886DB8C-7AAF-924F-AC3B-818215706CF0}"/>
              </a:ext>
            </a:extLst>
          </p:cNvPr>
          <p:cNvSpPr/>
          <p:nvPr/>
        </p:nvSpPr>
        <p:spPr>
          <a:xfrm>
            <a:off x="9802514" y="5448159"/>
            <a:ext cx="1889471" cy="88945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Игра</a:t>
            </a:r>
          </a:p>
          <a:p>
            <a:pPr algn="ctr"/>
            <a:r>
              <a:rPr lang="en-US" dirty="0"/>
              <a:t>“</a:t>
            </a:r>
            <a:r>
              <a:rPr lang="ru-RU" dirty="0"/>
              <a:t>Гонки</a:t>
            </a:r>
            <a:r>
              <a:rPr lang="en-US" dirty="0"/>
              <a:t>”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52701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3C752C3-88A2-2A4A-85E4-807FFA7201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57150" y="0"/>
            <a:ext cx="123063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26E449-353A-5549-8FE0-7A9201D26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948" y="734095"/>
            <a:ext cx="2443625" cy="1325563"/>
          </a:xfrm>
        </p:spPr>
        <p:txBody>
          <a:bodyPr>
            <a:normAutofit/>
          </a:bodyPr>
          <a:lstStyle/>
          <a:p>
            <a:pPr algn="ctr"/>
            <a:endParaRPr lang="ru-RU" dirty="0">
              <a:solidFill>
                <a:srgbClr val="FFFF00"/>
              </a:solidFill>
            </a:endParaRP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D413080A-E9EB-D848-BDA9-7B81390FE1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35608" y="2486550"/>
            <a:ext cx="2443625" cy="2166988"/>
          </a:xfr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59B199E-8528-0446-B022-3163520684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4319" y="1340728"/>
            <a:ext cx="7619733" cy="4176544"/>
          </a:xfrm>
          <a:prstGeom prst="rect">
            <a:avLst/>
          </a:prstGeom>
        </p:spPr>
      </p:pic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69EE96A9-50B1-D644-B25F-7B847EEE53F4}"/>
              </a:ext>
            </a:extLst>
          </p:cNvPr>
          <p:cNvSpPr/>
          <p:nvPr/>
        </p:nvSpPr>
        <p:spPr>
          <a:xfrm>
            <a:off x="255621" y="5033490"/>
            <a:ext cx="3203600" cy="1498060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Управление</a:t>
            </a:r>
            <a:r>
              <a:rPr lang="en-US" sz="2400" dirty="0"/>
              <a:t>:</a:t>
            </a:r>
          </a:p>
          <a:p>
            <a:pPr algn="ctr"/>
            <a:r>
              <a:rPr lang="en-US" sz="2400" dirty="0"/>
              <a:t>1 </a:t>
            </a:r>
            <a:r>
              <a:rPr lang="ru-RU" sz="2400" dirty="0"/>
              <a:t>Игрок </a:t>
            </a:r>
            <a:r>
              <a:rPr lang="en-US" sz="2400" dirty="0"/>
              <a:t>W, S</a:t>
            </a:r>
          </a:p>
          <a:p>
            <a:pPr algn="ctr"/>
            <a:r>
              <a:rPr lang="en-US" sz="2400" dirty="0"/>
              <a:t>2 </a:t>
            </a:r>
            <a:r>
              <a:rPr lang="ru-RU" sz="2400" dirty="0"/>
              <a:t>Игрок Стрелочки вверх</a:t>
            </a:r>
            <a:r>
              <a:rPr lang="en-US" sz="2400" dirty="0"/>
              <a:t>, </a:t>
            </a:r>
            <a:r>
              <a:rPr lang="ru-RU" sz="2400" dirty="0"/>
              <a:t>вниз</a:t>
            </a: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843AB2EE-2C47-454E-AEF0-A173FEC07C69}"/>
              </a:ext>
            </a:extLst>
          </p:cNvPr>
          <p:cNvSpPr/>
          <p:nvPr/>
        </p:nvSpPr>
        <p:spPr>
          <a:xfrm>
            <a:off x="527948" y="661481"/>
            <a:ext cx="2390350" cy="149806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bg1">
                    <a:lumMod val="95000"/>
                  </a:schemeClr>
                </a:solidFill>
              </a:rPr>
              <a:t>Игра 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“</a:t>
            </a:r>
            <a:r>
              <a:rPr lang="ru-RU" sz="2800" dirty="0">
                <a:solidFill>
                  <a:schemeClr val="bg1">
                    <a:lumMod val="95000"/>
                  </a:schemeClr>
                </a:solidFill>
              </a:rPr>
              <a:t>НЛО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”</a:t>
            </a:r>
            <a:br>
              <a:rPr lang="ru-RU" sz="2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ru-RU" sz="2800" dirty="0" err="1">
                <a:solidFill>
                  <a:schemeClr val="bg1">
                    <a:lumMod val="95000"/>
                  </a:schemeClr>
                </a:solidFill>
              </a:rPr>
              <a:t>пин-понг</a:t>
            </a:r>
            <a:endParaRPr lang="ru-RU" sz="28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9633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6EDFFC0-318C-C346-AB5D-7A3DB593A5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57150" y="-3226"/>
            <a:ext cx="1224915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D0BFCA-4379-8D48-AB33-7437BFB9D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Игра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F4E1C3C9-6FF1-CC41-A2AB-E5B0B21277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149731" y="1642437"/>
            <a:ext cx="6334314" cy="4351338"/>
          </a:xfr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8049353-C3AB-964A-897A-31860890C2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854" y="2611606"/>
            <a:ext cx="2806700" cy="2413000"/>
          </a:xfrm>
          <a:prstGeom prst="rect">
            <a:avLst/>
          </a:prstGeom>
        </p:spPr>
      </p:pic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A55AA29-62AC-0241-A05D-00DFA7D7715F}"/>
              </a:ext>
            </a:extLst>
          </p:cNvPr>
          <p:cNvSpPr/>
          <p:nvPr/>
        </p:nvSpPr>
        <p:spPr>
          <a:xfrm>
            <a:off x="708027" y="1155041"/>
            <a:ext cx="2546354" cy="1225686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Игра </a:t>
            </a:r>
            <a:r>
              <a:rPr lang="en-US" sz="2400" dirty="0"/>
              <a:t>“</a:t>
            </a:r>
            <a:r>
              <a:rPr lang="ru-RU" sz="2400" dirty="0"/>
              <a:t>Кошачьи лапки</a:t>
            </a:r>
            <a:r>
              <a:rPr lang="en-US" sz="2400" dirty="0"/>
              <a:t>”</a:t>
            </a:r>
            <a:endParaRPr lang="ru-RU" sz="2400" dirty="0"/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5177B172-AA8B-5B44-9CF2-B88F5C9BE745}"/>
              </a:ext>
            </a:extLst>
          </p:cNvPr>
          <p:cNvSpPr/>
          <p:nvPr/>
        </p:nvSpPr>
        <p:spPr>
          <a:xfrm>
            <a:off x="708027" y="5228279"/>
            <a:ext cx="2416181" cy="1264596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Управление</a:t>
            </a:r>
          </a:p>
          <a:p>
            <a:pPr algn="ctr"/>
            <a:r>
              <a:rPr lang="ru-RU" dirty="0"/>
              <a:t>1 Игрок левый </a:t>
            </a:r>
            <a:r>
              <a:rPr lang="ru-RU" dirty="0" err="1"/>
              <a:t>шифт</a:t>
            </a:r>
            <a:endParaRPr lang="ru-RU" dirty="0"/>
          </a:p>
          <a:p>
            <a:pPr algn="ctr"/>
            <a:r>
              <a:rPr lang="ru-RU" dirty="0"/>
              <a:t>2 Игрок правый </a:t>
            </a:r>
            <a:r>
              <a:rPr lang="ru-RU" dirty="0" err="1"/>
              <a:t>шифт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19845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D71012E-15E2-6F42-82BA-2812527349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3063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AD8067-3E6B-5248-BDED-C700C97D8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493C1076-3C58-064A-8676-D7CF88FD09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38200" y="2534714"/>
            <a:ext cx="2679700" cy="2349500"/>
          </a:xfr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FDF6302-2A3A-D542-B96C-6325CFF074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8986" y="2620693"/>
            <a:ext cx="4631475" cy="4237307"/>
          </a:xfrm>
          <a:prstGeom prst="rect">
            <a:avLst/>
          </a:prstGeom>
        </p:spPr>
      </p:pic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B8EA2943-058D-FF49-B23D-168A1B5B8965}"/>
              </a:ext>
            </a:extLst>
          </p:cNvPr>
          <p:cNvSpPr/>
          <p:nvPr/>
        </p:nvSpPr>
        <p:spPr>
          <a:xfrm>
            <a:off x="957229" y="1025305"/>
            <a:ext cx="2354093" cy="1267196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Игра </a:t>
            </a:r>
            <a:r>
              <a:rPr lang="en-US" sz="2400" dirty="0"/>
              <a:t>”</a:t>
            </a:r>
            <a:r>
              <a:rPr lang="ru-RU" sz="2400" dirty="0"/>
              <a:t>Гонки</a:t>
            </a:r>
            <a:r>
              <a:rPr lang="en-US" sz="2400" dirty="0"/>
              <a:t>”</a:t>
            </a:r>
            <a:endParaRPr lang="ru-RU" sz="2400" dirty="0"/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A1BD24EE-2C64-7748-AB17-045247566C35}"/>
              </a:ext>
            </a:extLst>
          </p:cNvPr>
          <p:cNvSpPr/>
          <p:nvPr/>
        </p:nvSpPr>
        <p:spPr>
          <a:xfrm>
            <a:off x="944393" y="5037754"/>
            <a:ext cx="2467313" cy="125536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Управление</a:t>
            </a:r>
          </a:p>
          <a:p>
            <a:pPr algn="ctr"/>
            <a:r>
              <a:rPr lang="ru-RU" dirty="0"/>
              <a:t>1 Игрок </a:t>
            </a:r>
            <a:r>
              <a:rPr lang="en-US" dirty="0"/>
              <a:t>W, A, S, D</a:t>
            </a:r>
          </a:p>
          <a:p>
            <a:pPr algn="ctr"/>
            <a:r>
              <a:rPr lang="en-US" dirty="0"/>
              <a:t>2 </a:t>
            </a:r>
            <a:r>
              <a:rPr lang="ru-RU" dirty="0"/>
              <a:t>Игрок стрелочки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AD30EE1-FF07-4045-910C-9DB9C535A8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73583" y="160444"/>
            <a:ext cx="4777091" cy="426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119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B3BDCE-0719-F548-9C57-65F5826D4F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14300" y="0"/>
            <a:ext cx="123063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162BFB-C11A-C742-9503-7975609AB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4680" y="365125"/>
            <a:ext cx="7949119" cy="1325563"/>
          </a:xfrm>
        </p:spPr>
        <p:txBody>
          <a:bodyPr/>
          <a:lstStyle/>
          <a:p>
            <a:r>
              <a:rPr lang="ru-RU" dirty="0">
                <a:solidFill>
                  <a:srgbClr val="FF0000"/>
                </a:solidFill>
                <a:highlight>
                  <a:srgbClr val="00FF00"/>
                </a:highlight>
              </a:rPr>
              <a:t>Приложение изнутри</a:t>
            </a:r>
            <a:r>
              <a:rPr lang="en-US" dirty="0">
                <a:solidFill>
                  <a:srgbClr val="FF0000"/>
                </a:solidFill>
                <a:highlight>
                  <a:srgbClr val="00FF00"/>
                </a:highlight>
              </a:rPr>
              <a:t>:</a:t>
            </a:r>
            <a:endParaRPr lang="ru-RU" dirty="0">
              <a:solidFill>
                <a:srgbClr val="FF0000"/>
              </a:solidFill>
              <a:highlight>
                <a:srgbClr val="00FF00"/>
              </a:highlight>
            </a:endParaRP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B44AF044-1303-6B46-8B60-66EBD1431C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501951" y="1982856"/>
            <a:ext cx="4326823" cy="4351338"/>
          </a:xfr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467C94B-78C6-B54A-9EC2-8883C73980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451" y="2663454"/>
            <a:ext cx="4673600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548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EDD7612-4B94-AA4A-9C33-9CFED615E7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14300" y="0"/>
            <a:ext cx="123063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3AE935-E682-E040-BA99-CC2DE5233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2997B990-D70D-5B49-AB07-F65F91D6BB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771649" y="2622693"/>
            <a:ext cx="8534400" cy="825500"/>
          </a:xfrm>
        </p:spPr>
      </p:pic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E4ABA22F-B332-EB44-AE14-3A45B4014885}"/>
              </a:ext>
            </a:extLst>
          </p:cNvPr>
          <p:cNvSpPr/>
          <p:nvPr/>
        </p:nvSpPr>
        <p:spPr>
          <a:xfrm>
            <a:off x="2365036" y="542873"/>
            <a:ext cx="7347625" cy="11445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000" dirty="0">
                <a:solidFill>
                  <a:schemeClr val="bg1"/>
                </a:solidFill>
              </a:rPr>
              <a:t>Из интересного</a:t>
            </a:r>
            <a:r>
              <a:rPr lang="en-US" sz="4000" dirty="0">
                <a:solidFill>
                  <a:schemeClr val="bg1"/>
                </a:solidFill>
              </a:rPr>
              <a:t>:</a:t>
            </a:r>
            <a:endParaRPr lang="ru-RU" sz="4000" dirty="0">
              <a:solidFill>
                <a:schemeClr val="bg1"/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633A589-CB99-CC44-83A5-CA39F7FBBA1A}"/>
              </a:ext>
            </a:extLst>
          </p:cNvPr>
          <p:cNvSpPr/>
          <p:nvPr/>
        </p:nvSpPr>
        <p:spPr>
          <a:xfrm>
            <a:off x="1457120" y="3962471"/>
            <a:ext cx="9163455" cy="11906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rgbClr val="00B0F0"/>
                </a:solidFill>
              </a:rPr>
              <a:t>Во время игры на фоне будет звучать расслабляющая музыка))</a:t>
            </a:r>
          </a:p>
        </p:txBody>
      </p:sp>
    </p:spTree>
    <p:extLst>
      <p:ext uri="{BB962C8B-B14F-4D97-AF65-F5344CB8AC3E}">
        <p14:creationId xmlns:p14="http://schemas.microsoft.com/office/powerpoint/2010/main" val="4178627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D58EDE0-D919-564D-8150-AE27E6F8C8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14300" y="0"/>
            <a:ext cx="123063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692AFA-6135-4842-8FA9-7ECC159E6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>
              <a:highlight>
                <a:srgbClr val="800000"/>
              </a:highlight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8DC782-F652-9C40-A5A3-2BFC91CA0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538C41F5-87E8-CA43-87C5-CEFE63ED2223}"/>
              </a:ext>
            </a:extLst>
          </p:cNvPr>
          <p:cNvSpPr/>
          <p:nvPr/>
        </p:nvSpPr>
        <p:spPr>
          <a:xfrm>
            <a:off x="720657" y="399510"/>
            <a:ext cx="10750685" cy="1580407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В доработке</a:t>
            </a:r>
            <a:r>
              <a:rPr lang="en-US" sz="3600" dirty="0"/>
              <a:t>:</a:t>
            </a:r>
            <a:endParaRPr lang="ru-RU" sz="3600" dirty="0"/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A7018F6D-E2A3-D24E-AA54-FFED3FA3F70D}"/>
              </a:ext>
            </a:extLst>
          </p:cNvPr>
          <p:cNvSpPr/>
          <p:nvPr/>
        </p:nvSpPr>
        <p:spPr>
          <a:xfrm>
            <a:off x="1533726" y="2288028"/>
            <a:ext cx="9124545" cy="63609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1) </a:t>
            </a:r>
            <a:r>
              <a:rPr lang="ru-RU" sz="2400" dirty="0"/>
              <a:t>Таблица рекордов</a:t>
            </a: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BFE1AC6B-399A-DC4D-B9BE-4EA6AD52C784}"/>
              </a:ext>
            </a:extLst>
          </p:cNvPr>
          <p:cNvSpPr/>
          <p:nvPr/>
        </p:nvSpPr>
        <p:spPr>
          <a:xfrm>
            <a:off x="1770433" y="3099223"/>
            <a:ext cx="8774349" cy="37776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/>
              <a:t>2) Больше игр</a:t>
            </a: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C5CFFD05-DAB5-FC4B-8BE6-A1F6EDC32D75}"/>
              </a:ext>
            </a:extLst>
          </p:cNvPr>
          <p:cNvSpPr/>
          <p:nvPr/>
        </p:nvSpPr>
        <p:spPr>
          <a:xfrm>
            <a:off x="1533726" y="3600328"/>
            <a:ext cx="9124545" cy="106894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3) Круче графика</a:t>
            </a: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04BCDA32-2114-904A-A52B-AC02E1195B0C}"/>
              </a:ext>
            </a:extLst>
          </p:cNvPr>
          <p:cNvSpPr/>
          <p:nvPr/>
        </p:nvSpPr>
        <p:spPr>
          <a:xfrm>
            <a:off x="1770434" y="4844374"/>
            <a:ext cx="8774349" cy="70039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4) Сборка независимого приложения</a:t>
            </a:r>
          </a:p>
        </p:txBody>
      </p:sp>
    </p:spTree>
    <p:extLst>
      <p:ext uri="{BB962C8B-B14F-4D97-AF65-F5344CB8AC3E}">
        <p14:creationId xmlns:p14="http://schemas.microsoft.com/office/powerpoint/2010/main" val="413041176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175</Words>
  <Application>Microsoft Macintosh PowerPoint</Application>
  <PresentationFormat>Широкоэкранный</PresentationFormat>
  <Paragraphs>35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Gui-приложение с Flesh играми для двух пользователей на языке python с помощью дополнительного модуля Pygame</vt:lpstr>
      <vt:lpstr>Цель создания проекта:</vt:lpstr>
      <vt:lpstr>Презентация PowerPoint</vt:lpstr>
      <vt:lpstr>Презентация PowerPoint</vt:lpstr>
      <vt:lpstr>Игра</vt:lpstr>
      <vt:lpstr>Презентация PowerPoint</vt:lpstr>
      <vt:lpstr>Приложение изнутри: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Microsoft Office User</cp:lastModifiedBy>
  <cp:revision>9</cp:revision>
  <dcterms:created xsi:type="dcterms:W3CDTF">2021-01-15T07:23:47Z</dcterms:created>
  <dcterms:modified xsi:type="dcterms:W3CDTF">2021-01-15T09:26:50Z</dcterms:modified>
</cp:coreProperties>
</file>

<file path=docProps/thumbnail.jpeg>
</file>